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35" r:id="rId19"/>
    <p:sldId id="417" r:id="rId20"/>
    <p:sldId id="418" r:id="rId21"/>
    <p:sldId id="425" r:id="rId22"/>
    <p:sldId id="426" r:id="rId23"/>
    <p:sldId id="413" r:id="rId24"/>
    <p:sldId id="411" r:id="rId25"/>
    <p:sldId id="436" r:id="rId26"/>
    <p:sldId id="434" r:id="rId27"/>
    <p:sldId id="410" r:id="rId28"/>
    <p:sldId id="412" r:id="rId29"/>
    <p:sldId id="429" r:id="rId30"/>
    <p:sldId id="428" r:id="rId31"/>
    <p:sldId id="430" r:id="rId32"/>
    <p:sldId id="432" r:id="rId33"/>
    <p:sldId id="431" r:id="rId34"/>
    <p:sldId id="433" r:id="rId35"/>
    <p:sldId id="437" r:id="rId36"/>
    <p:sldId id="438" r:id="rId37"/>
    <p:sldId id="439" r:id="rId38"/>
    <p:sldId id="440" r:id="rId39"/>
    <p:sldId id="423" r:id="rId40"/>
    <p:sldId id="424" r:id="rId41"/>
    <p:sldId id="422" r:id="rId42"/>
    <p:sldId id="34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259" autoAdjust="0"/>
  </p:normalViewPr>
  <p:slideViewPr>
    <p:cSldViewPr showGuides="1">
      <p:cViewPr varScale="1">
        <p:scale>
          <a:sx n="73" d="100"/>
          <a:sy n="73" d="100"/>
        </p:scale>
        <p:origin x="1518" y="60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1301471"/>
            <a:ext cx="6999193" cy="519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508103" y="1556792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9" y="1412776"/>
            <a:ext cx="6077521" cy="4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44" y="1436915"/>
            <a:ext cx="6547491" cy="4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연제승</a:t>
            </a:r>
            <a:endParaRPr lang="en-US" altLang="ko-KR" sz="12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 smtClean="0"/>
              <a:t>남우리</a:t>
            </a:r>
            <a:endParaRPr lang="en-US" altLang="ko-KR" sz="1200" dirty="0" smtClean="0"/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설수현</a:t>
            </a:r>
            <a:endParaRPr lang="en-US" altLang="ko-KR" sz="12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err="1"/>
              <a:t>만들고싶습니다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신혜진</a:t>
            </a:r>
            <a:endParaRPr lang="en-US" altLang="ko-KR" sz="1200" dirty="0"/>
          </a:p>
          <a:p>
            <a:r>
              <a:rPr lang="ko-KR" altLang="en-US" sz="1200" dirty="0"/>
              <a:t>추후 유지보수성을 위해 상수 보다는 비율을 적용하려고 노력하였으나 많이 적용되지 않은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3321</TotalTime>
  <Words>637</Words>
  <Application>Microsoft Office PowerPoint</Application>
  <PresentationFormat>화면 슬라이드 쇼(4:3)</PresentationFormat>
  <Paragraphs>177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382</cp:revision>
  <dcterms:created xsi:type="dcterms:W3CDTF">2015-07-21T07:40:00Z</dcterms:created>
  <dcterms:modified xsi:type="dcterms:W3CDTF">2023-06-26T08:49:42Z</dcterms:modified>
</cp:coreProperties>
</file>